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9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2824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3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5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8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7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1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4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6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09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9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1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6/22/17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22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300131" y="6299095"/>
            <a:ext cx="543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ESV</a:t>
            </a:r>
            <a:endParaRPr lang="en-US" dirty="0"/>
          </a:p>
        </p:txBody>
      </p:sp>
      <p:pic>
        <p:nvPicPr>
          <p:cNvPr id="9" name="Picture 8" descr="2.3_Pantheism_Titl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2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2.3_Pantheism_Flat.ps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4366" y="2340206"/>
            <a:ext cx="6176434" cy="4196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i="1" baseline="30000" dirty="0">
                <a:solidFill>
                  <a:schemeClr val="bg1"/>
                </a:solidFill>
              </a:rPr>
              <a:t>God that made the world and all things therein, seeing that He is Lord of heaven and earth, </a:t>
            </a:r>
            <a:r>
              <a:rPr lang="en-US" sz="4000" i="1" baseline="30000" dirty="0" err="1">
                <a:solidFill>
                  <a:schemeClr val="bg1"/>
                </a:solidFill>
              </a:rPr>
              <a:t>dwelleth</a:t>
            </a:r>
            <a:r>
              <a:rPr lang="en-US" sz="4000" i="1" baseline="30000" dirty="0">
                <a:solidFill>
                  <a:schemeClr val="bg1"/>
                </a:solidFill>
              </a:rPr>
              <a:t> not in temples made with hands; neither is worshipped with men’s hands, as though He needed any thing, seeing He </a:t>
            </a:r>
            <a:r>
              <a:rPr lang="en-US" sz="4000" i="1" baseline="30000" dirty="0" err="1">
                <a:solidFill>
                  <a:schemeClr val="bg1"/>
                </a:solidFill>
              </a:rPr>
              <a:t>giveth</a:t>
            </a:r>
            <a:r>
              <a:rPr lang="en-US" sz="4000" i="1" baseline="30000" dirty="0">
                <a:solidFill>
                  <a:schemeClr val="bg1"/>
                </a:solidFill>
              </a:rPr>
              <a:t> to all life, and breath, and all things.</a:t>
            </a:r>
          </a:p>
          <a:p>
            <a:pPr algn="ctr"/>
            <a:r>
              <a:rPr lang="en-US" sz="4000" i="1" baseline="30000" dirty="0" smtClean="0">
                <a:solidFill>
                  <a:schemeClr val="bg1"/>
                </a:solidFill>
              </a:rPr>
              <a:t> </a:t>
            </a:r>
            <a:endParaRPr lang="en-US" sz="4000" i="1" baseline="30000" dirty="0">
              <a:solidFill>
                <a:schemeClr val="bg1"/>
              </a:solidFill>
            </a:endParaRPr>
          </a:p>
          <a:p>
            <a:pPr algn="ctr"/>
            <a:r>
              <a:rPr lang="en-US" sz="4000" b="1" baseline="30000" dirty="0" smtClean="0">
                <a:solidFill>
                  <a:schemeClr val="bg1"/>
                </a:solidFill>
              </a:rPr>
              <a:t>Acts </a:t>
            </a:r>
            <a:r>
              <a:rPr lang="en-US" sz="4000" b="1" baseline="30000" dirty="0">
                <a:solidFill>
                  <a:schemeClr val="bg1"/>
                </a:solidFill>
              </a:rPr>
              <a:t>17:24-25</a:t>
            </a:r>
          </a:p>
          <a:p>
            <a:pPr algn="ctr"/>
            <a:endParaRPr lang="en-US" sz="4000" b="1" baseline="30000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70045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KJV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" name="Picture 9" descr="LG Core Verse-whit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615" y="843280"/>
            <a:ext cx="5125519" cy="590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04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2.3_Pantheism_Flat.ps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 descr="Misconcep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39" y="526449"/>
            <a:ext cx="7140123" cy="12458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55700" y="2538272"/>
            <a:ext cx="67310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aseline="30000" dirty="0">
                <a:solidFill>
                  <a:schemeClr val="bg1"/>
                </a:solidFill>
              </a:rPr>
              <a:t>Everyone and everything holds something divine within it / has a divine spark within it.</a:t>
            </a:r>
          </a:p>
        </p:txBody>
      </p:sp>
      <p:sp>
        <p:nvSpPr>
          <p:cNvPr id="5" name="Rectangle 4"/>
          <p:cNvSpPr/>
          <p:nvPr/>
        </p:nvSpPr>
        <p:spPr>
          <a:xfrm>
            <a:off x="4306545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KJV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0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2.3_Pantheism_Flat.ps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Picture 1" descr="Illumina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" y="526449"/>
            <a:ext cx="7048500" cy="12298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95400" y="3072122"/>
            <a:ext cx="6705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aseline="30000" dirty="0">
                <a:solidFill>
                  <a:srgbClr val="FFFFFF"/>
                </a:solidFill>
              </a:rPr>
              <a:t>God is a personal being distinct from </a:t>
            </a:r>
            <a:r>
              <a:rPr lang="en-US" sz="7200" baseline="30000" dirty="0" smtClean="0">
                <a:solidFill>
                  <a:srgbClr val="FFFFFF"/>
                </a:solidFill>
              </a:rPr>
              <a:t>creation.</a:t>
            </a:r>
            <a:endParaRPr lang="en-US" sz="7200" baseline="30000" dirty="0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06545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KJV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13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2.3_Pantheism_Flat.psd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" y="391889"/>
            <a:ext cx="79248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</a:rPr>
              <a:t>TEMPLATE</a:t>
            </a:r>
          </a:p>
          <a:p>
            <a:pPr algn="ctr"/>
            <a:endParaRPr lang="en-US" sz="60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•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 smtClean="0">
                <a:solidFill>
                  <a:schemeClr val="bg1"/>
                </a:solidFill>
              </a:rPr>
              <a:t>•</a:t>
            </a:r>
          </a:p>
          <a:p>
            <a:endParaRPr lang="en-US" sz="3600" dirty="0" smtClean="0">
              <a:solidFill>
                <a:schemeClr val="bg1"/>
              </a:solidFill>
            </a:endParaRPr>
          </a:p>
          <a:p>
            <a:r>
              <a:rPr lang="en-US" sz="3600" dirty="0">
                <a:solidFill>
                  <a:schemeClr val="bg1"/>
                </a:solidFill>
              </a:rPr>
              <a:t>•</a:t>
            </a:r>
          </a:p>
          <a:p>
            <a:pPr algn="ctr"/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06545" y="629909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KJV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97</Words>
  <Application>Microsoft Macintosh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Kasey</cp:lastModifiedBy>
  <cp:revision>48</cp:revision>
  <dcterms:created xsi:type="dcterms:W3CDTF">2016-02-22T20:02:15Z</dcterms:created>
  <dcterms:modified xsi:type="dcterms:W3CDTF">2017-06-22T13:41:23Z</dcterms:modified>
</cp:coreProperties>
</file>